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28" r:id="rId1"/>
  </p:sldMasterIdLst>
  <p:notesMasterIdLst>
    <p:notesMasterId r:id="rId3"/>
  </p:notesMasterIdLst>
  <p:sldIdLst>
    <p:sldId id="259" r:id="rId2"/>
  </p:sldIdLst>
  <p:sldSz cx="14630400" cy="8229600"/>
  <p:notesSz cx="8229600" cy="14630400"/>
  <p:embeddedFontLst>
    <p:embeddedFont>
      <p:font typeface="Corbel" panose="020B0503020204020204" pitchFamily="34" charset="0"/>
      <p:regular r:id="rId4"/>
      <p:bold r:id="rId5"/>
      <p:italic r:id="rId6"/>
      <p:boldItalic r:id="rId7"/>
    </p:embeddedFont>
    <p:embeddedFont>
      <p:font typeface="Gill Sans MT" panose="020B0502020104020203" pitchFamily="34" charset="0"/>
      <p:regular r:id="rId8"/>
      <p:bold r:id="rId9"/>
      <p:italic r:id="rId10"/>
      <p:boldItalic r:id="rId11"/>
    </p:embeddedFont>
    <p:embeddedFont>
      <p:font typeface="Unbounded" panose="020B0604020202020204" charset="-52"/>
      <p:regular r:id="rId12"/>
      <p:bold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DC9F49E-92AC-48F0-90E0-AAE6F7E6F225}">
          <p14:sldIdLst>
            <p14:sldId id="259"/>
          </p14:sldIdLst>
        </p14:section>
        <p14:section name="Раздел без заголовка" id="{D8F4194B-C7A2-4990-957B-7A3DE71681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1722"/>
    <a:srgbClr val="0A988B"/>
    <a:srgbClr val="16B777"/>
    <a:srgbClr val="7BD847"/>
    <a:srgbClr val="0000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90" d="100"/>
          <a:sy n="90" d="100"/>
        </p:scale>
        <p:origin x="66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viewProps" Target="view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408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920240" y="2864093"/>
            <a:ext cx="10789920" cy="1975104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456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4233" y="5223053"/>
            <a:ext cx="8161934" cy="1487873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757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955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83734" y="1124712"/>
            <a:ext cx="1558330" cy="59801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77364" y="1124712"/>
            <a:ext cx="7438187" cy="59801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17611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9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1825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920240" y="2864093"/>
            <a:ext cx="10789920" cy="1975104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456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4233" y="5222958"/>
            <a:ext cx="8161934" cy="1518098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020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98295" y="3165653"/>
            <a:ext cx="5126125" cy="37223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5979" y="3165653"/>
            <a:ext cx="5124296" cy="37223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24173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0123" y="2776120"/>
            <a:ext cx="5124298" cy="844904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280" b="0" cap="all" spc="12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00123" y="3771900"/>
            <a:ext cx="5124298" cy="311613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05979" y="3771900"/>
            <a:ext cx="5104181" cy="311613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605979" y="2776120"/>
            <a:ext cx="5124298" cy="844904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280" b="0" cap="all" spc="12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2498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32980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7248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7315200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965607" y="2692594"/>
            <a:ext cx="5383987" cy="136979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64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3296" y="965607"/>
            <a:ext cx="5779008" cy="6298387"/>
          </a:xfrm>
        </p:spPr>
        <p:txBody>
          <a:bodyPr>
            <a:normAutofit/>
          </a:bodyPr>
          <a:lstStyle>
            <a:lvl1pPr>
              <a:defRPr sz="2280">
                <a:solidFill>
                  <a:schemeClr val="tx1"/>
                </a:solidFill>
              </a:defRPr>
            </a:lvl1pPr>
            <a:lvl2pPr>
              <a:defRPr sz="1920">
                <a:solidFill>
                  <a:schemeClr val="tx1"/>
                </a:solidFill>
              </a:defRPr>
            </a:lvl2pPr>
            <a:lvl3pPr>
              <a:defRPr sz="1920">
                <a:solidFill>
                  <a:schemeClr val="tx1"/>
                </a:solidFill>
              </a:defRPr>
            </a:lvl3pPr>
            <a:lvl4pPr>
              <a:defRPr sz="1920">
                <a:solidFill>
                  <a:schemeClr val="tx1"/>
                </a:solidFill>
              </a:defRPr>
            </a:lvl4pPr>
            <a:lvl5pPr>
              <a:defRPr sz="1920">
                <a:solidFill>
                  <a:schemeClr val="tx1"/>
                </a:solidFill>
              </a:defRPr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8682" y="4259902"/>
            <a:ext cx="4553712" cy="2632843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965607" y="7483450"/>
            <a:ext cx="6149756" cy="384048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27553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731519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970227" y="2692594"/>
            <a:ext cx="5393998" cy="1361568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64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15200" y="0"/>
            <a:ext cx="7322516" cy="82296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84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8682" y="4259902"/>
            <a:ext cx="4553712" cy="2632844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965607" y="7483450"/>
            <a:ext cx="6149756" cy="384048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01499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677363" y="1157630"/>
            <a:ext cx="9275674" cy="142646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77363" y="3165653"/>
            <a:ext cx="9275674" cy="372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5715" y="7486579"/>
            <a:ext cx="3304495" cy="388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1" y="7483450"/>
            <a:ext cx="7081427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0706" y="7461504"/>
            <a:ext cx="438912" cy="438912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32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51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hf sldNum="0" hdr="0" ftr="0" dt="0"/>
  <p:txStyles>
    <p:titleStyle>
      <a:lvl1pPr algn="ctr" defTabSz="1097280" rtl="0" eaLnBrk="1" latinLnBrk="0" hangingPunct="1">
        <a:lnSpc>
          <a:spcPct val="90000"/>
        </a:lnSpc>
        <a:spcBef>
          <a:spcPct val="0"/>
        </a:spcBef>
        <a:buNone/>
        <a:defRPr sz="3360" kern="1200" cap="all" spc="24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16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4864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2296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9728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37160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575436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1781176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5933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722DE888-F918-7BAA-FF55-BEB405051FA9}"/>
              </a:ext>
            </a:extLst>
          </p:cNvPr>
          <p:cNvSpPr txBox="1"/>
          <p:nvPr/>
        </p:nvSpPr>
        <p:spPr>
          <a:xfrm>
            <a:off x="7815932" y="149431"/>
            <a:ext cx="65775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Рей Наталья Артуровна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Заведующий отделением "Учебно-методический центр" ГБУ МО "Центр инноваций социальной сферы»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+7 (915) 146-71-20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ReyNA@mosreg.ru</a:t>
            </a:r>
            <a:endParaRPr lang="ru-RU" sz="1400" dirty="0">
              <a:solidFill>
                <a:srgbClr val="C00000"/>
              </a:solidFill>
              <a:latin typeface="Unbounded" pitchFamily="2" charset="-52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4F69607-3F88-3616-23C8-02322E7985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05" t="3222" r="22333" b="1157"/>
          <a:stretch/>
        </p:blipFill>
        <p:spPr>
          <a:xfrm>
            <a:off x="0" y="0"/>
            <a:ext cx="7802217" cy="83886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BC58FC-36EE-42A6-9818-9B964CB44AD7}"/>
              </a:ext>
            </a:extLst>
          </p:cNvPr>
          <p:cNvSpPr txBox="1"/>
          <p:nvPr/>
        </p:nvSpPr>
        <p:spPr>
          <a:xfrm>
            <a:off x="7751644" y="1441949"/>
            <a:ext cx="68787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Воронова Елена Викторовна 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аместитель директора ГБУ «Научно-практический геронтопсихиатрический центр» 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+7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964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639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46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07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VoronovaEV1@social.mos.ru</a:t>
            </a:r>
            <a:endParaRPr lang="ru-RU" sz="1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81558C-CEF8-45C3-B874-DBEDE28A2ED6}"/>
              </a:ext>
            </a:extLst>
          </p:cNvPr>
          <p:cNvSpPr txBox="1"/>
          <p:nvPr/>
        </p:nvSpPr>
        <p:spPr>
          <a:xfrm>
            <a:off x="8054982" y="2604953"/>
            <a:ext cx="64933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Масолов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Кирилл Алексеевич 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уководитель проекта «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Паратеннис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РФ»  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+7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(925) 205-25-38 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paratennis2020@gmail.com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83AD4D-0048-4AB6-A878-22A17D4E8C83}"/>
              </a:ext>
            </a:extLst>
          </p:cNvPr>
          <p:cNvSpPr txBox="1"/>
          <p:nvPr/>
        </p:nvSpPr>
        <p:spPr>
          <a:xfrm>
            <a:off x="8078360" y="3746504"/>
            <a:ext cx="644657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Заикина Оксана Сергеевна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Председатель некоммерческого партнерства содействия интеграции инвалидов «Открытый мир»  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+7 (905) 738-38-07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oksana-zaikina76@mail.ru</a:t>
            </a:r>
            <a:endParaRPr lang="ru-RU" sz="1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F956D1-5EFB-4770-9DD0-550BE517A949}"/>
              </a:ext>
            </a:extLst>
          </p:cNvPr>
          <p:cNvSpPr txBox="1"/>
          <p:nvPr/>
        </p:nvSpPr>
        <p:spPr>
          <a:xfrm>
            <a:off x="8125114" y="5122021"/>
            <a:ext cx="644657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Брюшинина</a:t>
            </a: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Елена Павловна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уководитель Центра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социальной поддержки и защиты инвалидов «Преодоление»</a:t>
            </a:r>
          </a:p>
          <a:p>
            <a:pPr algn="ctr"/>
            <a:r>
              <a:rPr lang="ru-RU" sz="1400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</a:t>
            </a:r>
            <a:r>
              <a:rPr lang="ru-RU" sz="1400" b="0" i="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(905) 551-92-12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ano.preodolenie@mail.ru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116698-ABA0-4E12-82C4-DE372DFD4AFB}"/>
              </a:ext>
            </a:extLst>
          </p:cNvPr>
          <p:cNvSpPr txBox="1"/>
          <p:nvPr/>
        </p:nvSpPr>
        <p:spPr>
          <a:xfrm>
            <a:off x="8019178" y="6479016"/>
            <a:ext cx="665844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Баширова Ольга Михайловна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 «Организационным-методическим отделением № 1»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МО «Центр инноваций социальной сферы»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 (916) 366-77-71,  +7 (495) 568-08-36 доб. 217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msr_cissmo_nko@mosreg.ru</a:t>
            </a:r>
          </a:p>
        </p:txBody>
      </p:sp>
    </p:spTree>
    <p:extLst>
      <p:ext uri="{BB962C8B-B14F-4D97-AF65-F5344CB8AC3E}">
        <p14:creationId xmlns:p14="http://schemas.microsoft.com/office/powerpoint/2010/main" val="2035306346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568</TotalTime>
  <Words>173</Words>
  <Application>Microsoft Office PowerPoint</Application>
  <PresentationFormat>Произвольный</PresentationFormat>
  <Paragraphs>25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Arial</vt:lpstr>
      <vt:lpstr>Gill Sans MT</vt:lpstr>
      <vt:lpstr>Times New Roman</vt:lpstr>
      <vt:lpstr>Corbel</vt:lpstr>
      <vt:lpstr>Unbounded</vt:lpstr>
      <vt:lpstr>Посылка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PC</cp:lastModifiedBy>
  <cp:revision>39</cp:revision>
  <dcterms:created xsi:type="dcterms:W3CDTF">2024-02-20T07:25:12Z</dcterms:created>
  <dcterms:modified xsi:type="dcterms:W3CDTF">2025-11-11T13:24:21Z</dcterms:modified>
</cp:coreProperties>
</file>